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624B08-9E53-4C09-9A89-8AB6FB456490}" v="1" dt="2023-08-10T01:36:37.2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2624B08-9E53-4C09-9A89-8AB6FB456490}"/>
    <pc:docChg chg="custSel modSld">
      <pc:chgData name="Narelle Wheaton" userId="6e1b2b30-480e-4f91-806b-6735d5b9e446" providerId="ADAL" clId="{62624B08-9E53-4C09-9A89-8AB6FB456490}" dt="2023-08-10T01:36:41.845" v="27" actId="1076"/>
      <pc:docMkLst>
        <pc:docMk/>
      </pc:docMkLst>
      <pc:sldChg chg="modSp mod">
        <pc:chgData name="Narelle Wheaton" userId="6e1b2b30-480e-4f91-806b-6735d5b9e446" providerId="ADAL" clId="{62624B08-9E53-4C09-9A89-8AB6FB456490}" dt="2023-08-10T01:36:07.595" v="18" actId="1076"/>
        <pc:sldMkLst>
          <pc:docMk/>
          <pc:sldMk cId="3250730303" sldId="256"/>
        </pc:sldMkLst>
        <pc:spChg chg="mod">
          <ac:chgData name="Narelle Wheaton" userId="6e1b2b30-480e-4f91-806b-6735d5b9e446" providerId="ADAL" clId="{62624B08-9E53-4C09-9A89-8AB6FB456490}" dt="2023-08-10T01:36:07.595" v="18" actId="1076"/>
          <ac:spMkLst>
            <pc:docMk/>
            <pc:sldMk cId="3250730303" sldId="256"/>
            <ac:spMk id="3" creationId="{55BAEEFE-92F9-4EC2-B6C0-3E4038B2481B}"/>
          </ac:spMkLst>
        </pc:spChg>
      </pc:sldChg>
      <pc:sldChg chg="modSp mod">
        <pc:chgData name="Narelle Wheaton" userId="6e1b2b30-480e-4f91-806b-6735d5b9e446" providerId="ADAL" clId="{62624B08-9E53-4C09-9A89-8AB6FB456490}" dt="2023-08-10T01:36:15.013" v="20" actId="404"/>
        <pc:sldMkLst>
          <pc:docMk/>
          <pc:sldMk cId="3917705396" sldId="257"/>
        </pc:sldMkLst>
        <pc:spChg chg="mod">
          <ac:chgData name="Narelle Wheaton" userId="6e1b2b30-480e-4f91-806b-6735d5b9e446" providerId="ADAL" clId="{62624B08-9E53-4C09-9A89-8AB6FB456490}" dt="2023-08-10T01:36:15.013" v="20" actId="404"/>
          <ac:spMkLst>
            <pc:docMk/>
            <pc:sldMk cId="3917705396" sldId="257"/>
            <ac:spMk id="3" creationId="{55BAEEFE-92F9-4EC2-B6C0-3E4038B2481B}"/>
          </ac:spMkLst>
        </pc:spChg>
      </pc:sldChg>
      <pc:sldChg chg="modSp mod">
        <pc:chgData name="Narelle Wheaton" userId="6e1b2b30-480e-4f91-806b-6735d5b9e446" providerId="ADAL" clId="{62624B08-9E53-4C09-9A89-8AB6FB456490}" dt="2023-08-10T01:36:22.134" v="22" actId="1076"/>
        <pc:sldMkLst>
          <pc:docMk/>
          <pc:sldMk cId="3961868333" sldId="258"/>
        </pc:sldMkLst>
        <pc:spChg chg="mod">
          <ac:chgData name="Narelle Wheaton" userId="6e1b2b30-480e-4f91-806b-6735d5b9e446" providerId="ADAL" clId="{62624B08-9E53-4C09-9A89-8AB6FB456490}" dt="2023-08-10T01:36:22.134" v="22" actId="1076"/>
          <ac:spMkLst>
            <pc:docMk/>
            <pc:sldMk cId="3961868333" sldId="258"/>
            <ac:spMk id="3" creationId="{55BAEEFE-92F9-4EC2-B6C0-3E4038B2481B}"/>
          </ac:spMkLst>
        </pc:spChg>
      </pc:sldChg>
      <pc:sldChg chg="delSp modSp mod">
        <pc:chgData name="Narelle Wheaton" userId="6e1b2b30-480e-4f91-806b-6735d5b9e446" providerId="ADAL" clId="{62624B08-9E53-4C09-9A89-8AB6FB456490}" dt="2023-08-10T01:36:35.320" v="25" actId="21"/>
        <pc:sldMkLst>
          <pc:docMk/>
          <pc:sldMk cId="1652917771" sldId="259"/>
        </pc:sldMkLst>
        <pc:spChg chg="mod">
          <ac:chgData name="Narelle Wheaton" userId="6e1b2b30-480e-4f91-806b-6735d5b9e446" providerId="ADAL" clId="{62624B08-9E53-4C09-9A89-8AB6FB456490}" dt="2023-08-10T01:36:31.774" v="24" actId="1076"/>
          <ac:spMkLst>
            <pc:docMk/>
            <pc:sldMk cId="1652917771" sldId="259"/>
            <ac:spMk id="3" creationId="{55BAEEFE-92F9-4EC2-B6C0-3E4038B2481B}"/>
          </ac:spMkLst>
        </pc:spChg>
        <pc:spChg chg="del">
          <ac:chgData name="Narelle Wheaton" userId="6e1b2b30-480e-4f91-806b-6735d5b9e446" providerId="ADAL" clId="{62624B08-9E53-4C09-9A89-8AB6FB456490}" dt="2023-08-10T01:36:35.320" v="25" actId="21"/>
          <ac:spMkLst>
            <pc:docMk/>
            <pc:sldMk cId="1652917771" sldId="259"/>
            <ac:spMk id="4" creationId="{CC6BD5A5-7E3A-46B2-8086-15044D79A4F4}"/>
          </ac:spMkLst>
        </pc:spChg>
      </pc:sldChg>
      <pc:sldChg chg="modSp mod">
        <pc:chgData name="Narelle Wheaton" userId="6e1b2b30-480e-4f91-806b-6735d5b9e446" providerId="ADAL" clId="{62624B08-9E53-4C09-9A89-8AB6FB456490}" dt="2023-08-10T01:36:26.531" v="23" actId="1076"/>
        <pc:sldMkLst>
          <pc:docMk/>
          <pc:sldMk cId="1639302295" sldId="260"/>
        </pc:sldMkLst>
        <pc:spChg chg="mod">
          <ac:chgData name="Narelle Wheaton" userId="6e1b2b30-480e-4f91-806b-6735d5b9e446" providerId="ADAL" clId="{62624B08-9E53-4C09-9A89-8AB6FB456490}" dt="2023-08-10T01:36:26.531" v="23" actId="1076"/>
          <ac:spMkLst>
            <pc:docMk/>
            <pc:sldMk cId="1639302295" sldId="260"/>
            <ac:spMk id="3" creationId="{55BAEEFE-92F9-4EC2-B6C0-3E4038B2481B}"/>
          </ac:spMkLst>
        </pc:spChg>
      </pc:sldChg>
      <pc:sldChg chg="addSp modSp mod">
        <pc:chgData name="Narelle Wheaton" userId="6e1b2b30-480e-4f91-806b-6735d5b9e446" providerId="ADAL" clId="{62624B08-9E53-4C09-9A89-8AB6FB456490}" dt="2023-08-10T01:36:41.845" v="27" actId="1076"/>
        <pc:sldMkLst>
          <pc:docMk/>
          <pc:sldMk cId="3132748657" sldId="261"/>
        </pc:sldMkLst>
        <pc:spChg chg="add mod">
          <ac:chgData name="Narelle Wheaton" userId="6e1b2b30-480e-4f91-806b-6735d5b9e446" providerId="ADAL" clId="{62624B08-9E53-4C09-9A89-8AB6FB456490}" dt="2023-08-10T01:36:37.290" v="26"/>
          <ac:spMkLst>
            <pc:docMk/>
            <pc:sldMk cId="3132748657" sldId="261"/>
            <ac:spMk id="2" creationId="{E3B7178C-C892-11CD-E9F0-A5863AC09515}"/>
          </ac:spMkLst>
        </pc:spChg>
        <pc:spChg chg="mod">
          <ac:chgData name="Narelle Wheaton" userId="6e1b2b30-480e-4f91-806b-6735d5b9e446" providerId="ADAL" clId="{62624B08-9E53-4C09-9A89-8AB6FB456490}" dt="2023-08-10T01:36:41.845" v="27" actId="1076"/>
          <ac:spMkLst>
            <pc:docMk/>
            <pc:sldMk cId="3132748657" sldId="261"/>
            <ac:spMk id="3" creationId="{55BAEEFE-92F9-4EC2-B6C0-3E4038B2481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EC2CD-B2E5-465E-A265-BC51A680B6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A804F1-00C9-410F-824A-912A3B252D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46D5AD-9667-4E70-A4BE-EC7BAFBE3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10AB-BDF8-47F1-9180-9134E1399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DBBA25-E002-4F30-A7BA-8B8E64977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8727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8AC6A-C5C1-4B86-9409-0DBEF6981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AB9A1E-9595-4A89-8D75-A57186ABE6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8D74E8-0991-4D24-8008-6704406CC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39020-F368-4F28-AC7C-29AA38C6B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E8114-F2B1-4074-AC82-9390A96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028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FE1585-8B51-4603-9764-A816761E9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E019FE-1533-403D-AE0D-00115E65C2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C5E0C-16DE-4438-99C5-BDC85D17F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40FCC8-F747-4C80-B8AA-3796B7DAF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8AAFF-5B43-4940-8847-408A11099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2767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721CD-DEBD-42B2-82EB-49D13870A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C4863-3C66-4762-AB79-E8A3608FB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C51A6D-26DE-437E-A1FC-2DCC5CFB2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FEB103-ABD3-4C0A-B840-065D272BC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DCD2A-124D-4DD0-8B07-41B767319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8178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8AF66-955F-4565-AE83-E0811584C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9348EC-A75A-463A-B18D-7DCF3BB87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E1D8E5-240C-485B-91C7-E64B75DEC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BE5C8-E6F8-4116-BFA2-F2C879647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3A5AC-5940-476B-B9F3-667C411E3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0806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E1B88-EAC3-47F1-BCFE-5B763D577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6B17F6-A7CC-4AA1-BAB0-6CE3C2D25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DD9177-C94B-48B6-9378-9420C01EBF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B4CB7B-7772-463F-9CCA-7CA73C0C6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BDD835-CD05-43CF-9B6E-E6553F776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2BC5C7-5123-4D98-8EFD-A90BE19C9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3056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F4A9E-6106-4774-BC47-E450DD119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A17B4B-EA4A-44F8-83C0-E36265FFD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5103CC-4E5E-47D4-BEE8-518E4DEBA6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90602-5F4A-4C59-B07B-A00E42A649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CAF217-45D8-4F8B-85A8-27A6D19963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2841A6-84F3-4AB1-8479-262BE9303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1BF41E-38B6-4AAE-93AF-D9BCD95B7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D81FB6-091E-4752-A14F-44A1B5A16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0976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F61F4-C046-445C-BE5D-70684658B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39B511-500A-40C8-A585-B5FAA11A2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68E295-470D-4EFB-9A8E-55166F6C2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DC864-5DF4-4961-93B2-2A7618867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8503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DC3F4D-294E-42C8-B393-EC130DB0E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11B5CD-0DCE-4F5D-B63E-32BE98615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F7306-C33A-43E9-9CF0-14302DA4B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98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77771-6D39-4EC8-89DC-4FFB51041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1966D2-D8B6-4B80-BC6D-29C233BD5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714277-CFD5-4490-9169-9262261C7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11F8D8-3BC8-4284-B69C-4B0CD3873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F795AD-81E7-4872-A845-58EEA8196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94B6FE-2D47-4951-A3B7-2492C336A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9472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973D3-BB47-48A9-B6B2-4BFD6AD6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A3BD0A-EC94-446E-9B86-F648CE1983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CBF5BD-7BBE-4FC1-B855-EA9274990B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AF91B0-827A-4050-992E-6AD2AD790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ABCAC7-8914-48C0-A6A3-22DE969EC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88B2C7-65CC-485E-85F7-D66C5B094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9799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7E4947-85C7-479E-9708-C73C08A5F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72FBBE-6C44-4E40-AD75-E512D1A36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5423B-8680-4A80-99D1-679482E26E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081AA-9238-4037-8212-853751BC4B3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50C23-F467-4862-94D1-B05FC5B45F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A4D865-8819-4C22-981E-177A39177B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B1A09-9C4F-40B0-B3CC-696F52A1C8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2560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5BAEEFE-92F9-4EC2-B6C0-3E4038B24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09354"/>
            <a:ext cx="9144000" cy="303929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have a Home that is fairer than day,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my dear Savior has shown me the way;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Oft when I'm sad and temptations arise,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look to my Home far away.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730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5BAEEFE-92F9-4EC2-B6C0-3E4038B24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2600"/>
            <a:ext cx="9144000" cy="335280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Home is in Heaven, there is no parting there,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will be happy, glorious, bright and fair;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There'll be no sorrow, there will be no tears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that bright Home far away.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705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5BAEEFE-92F9-4EC2-B6C0-3E4038B24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7285"/>
            <a:ext cx="9144000" cy="348342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Friends I shall see who have journeyed before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landed safe on that beautiful shore;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shall see Jesus, that will be my joy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that bright Home far away.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868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5BAEEFE-92F9-4EC2-B6C0-3E4038B24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2600"/>
            <a:ext cx="9144000" cy="3352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Home is in Heaven, there is no parting there,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will be happy, glorious, bright and fair;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There'll be no sorrow, there will be no tears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that bright Home far away.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302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5BAEEFE-92F9-4EC2-B6C0-3E4038B24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4337"/>
            <a:ext cx="9144000" cy="276932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who will journey to Heaven with me?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has died that we all may be free;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then to Him who has laid up for you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crown in that Home far away.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917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5BAEEFE-92F9-4EC2-B6C0-3E4038B24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2600"/>
            <a:ext cx="9144000" cy="3352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Home is in Heaven, there is no parting there,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will be happy, glorious, bright and fair;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There'll be no sorrow, there will be no tears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that bright Home far away.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7178C-C892-11CD-E9F0-A5863AC09515}"/>
              </a:ext>
            </a:extLst>
          </p:cNvPr>
          <p:cNvSpPr txBox="1"/>
          <p:nvPr/>
        </p:nvSpPr>
        <p:spPr>
          <a:xfrm>
            <a:off x="296091" y="6051509"/>
            <a:ext cx="3004458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I have a home that is fairer than day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Ada Mary Nisbett (c1866-1931)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748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282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2022-05-09T08:43:04Z</dcterms:created>
  <dcterms:modified xsi:type="dcterms:W3CDTF">2023-08-10T01:36:50Z</dcterms:modified>
</cp:coreProperties>
</file>